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21602700"/>
  <p:notesSz cx="6735763" cy="9869488"/>
  <p:defaultTextStyle>
    <a:defPPr>
      <a:defRPr lang="zh-TW"/>
    </a:defPPr>
    <a:lvl1pPr marL="0" algn="l" defTabSz="209848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9243" algn="l" defTabSz="209848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98486" algn="l" defTabSz="209848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47729" algn="l" defTabSz="209848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96973" algn="l" defTabSz="209848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46216" algn="l" defTabSz="209848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95459" algn="l" defTabSz="209848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44702" algn="l" defTabSz="209848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93945" algn="l" defTabSz="2098486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290" y="84"/>
      </p:cViewPr>
      <p:guideLst>
        <p:guide orient="horz" pos="6804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Ming暫存\PPT母片\秘書室\ok\母片設計01-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3278" y="0"/>
            <a:ext cx="15621246" cy="216027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6881" y="-86258"/>
            <a:ext cx="12854146" cy="4630579"/>
          </a:xfrm>
        </p:spPr>
        <p:txBody>
          <a:bodyPr>
            <a:normAutofit/>
          </a:bodyPr>
          <a:lstStyle>
            <a:lvl1pPr>
              <a:defRPr sz="9200" b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6881" y="11935476"/>
            <a:ext cx="10585768" cy="5520690"/>
          </a:xfrm>
        </p:spPr>
        <p:txBody>
          <a:bodyPr>
            <a:normAutofit/>
          </a:bodyPr>
          <a:lstStyle>
            <a:lvl1pPr marL="0" indent="0" algn="l">
              <a:buNone/>
              <a:defRPr sz="6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49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8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7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6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5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44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93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963831" y="865111"/>
            <a:ext cx="3402568" cy="184323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56127" y="865111"/>
            <a:ext cx="9955662" cy="1843230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4575" y="13881737"/>
            <a:ext cx="12854146" cy="4290537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94575" y="9156148"/>
            <a:ext cx="12854146" cy="4725589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924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9848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477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9697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4621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9545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4470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9394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6126" y="5040632"/>
            <a:ext cx="6679115" cy="1425678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87284" y="5040632"/>
            <a:ext cx="6679115" cy="14256784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7" y="4835606"/>
            <a:ext cx="6681741" cy="2015251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243" indent="0">
              <a:buNone/>
              <a:defRPr sz="4600" b="1"/>
            </a:lvl2pPr>
            <a:lvl3pPr marL="2098486" indent="0">
              <a:buNone/>
              <a:defRPr sz="4100" b="1"/>
            </a:lvl3pPr>
            <a:lvl4pPr marL="3147729" indent="0">
              <a:buNone/>
              <a:defRPr sz="3700" b="1"/>
            </a:lvl4pPr>
            <a:lvl5pPr marL="4196973" indent="0">
              <a:buNone/>
              <a:defRPr sz="3700" b="1"/>
            </a:lvl5pPr>
            <a:lvl6pPr marL="5246216" indent="0">
              <a:buNone/>
              <a:defRPr sz="3700" b="1"/>
            </a:lvl6pPr>
            <a:lvl7pPr marL="6295459" indent="0">
              <a:buNone/>
              <a:defRPr sz="3700" b="1"/>
            </a:lvl7pPr>
            <a:lvl8pPr marL="7344702" indent="0">
              <a:buNone/>
              <a:defRPr sz="3700" b="1"/>
            </a:lvl8pPr>
            <a:lvl9pPr marL="8393945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6127" y="6850856"/>
            <a:ext cx="6681741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682033" y="4835606"/>
            <a:ext cx="6684366" cy="2015251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243" indent="0">
              <a:buNone/>
              <a:defRPr sz="4600" b="1"/>
            </a:lvl2pPr>
            <a:lvl3pPr marL="2098486" indent="0">
              <a:buNone/>
              <a:defRPr sz="4100" b="1"/>
            </a:lvl3pPr>
            <a:lvl4pPr marL="3147729" indent="0">
              <a:buNone/>
              <a:defRPr sz="3700" b="1"/>
            </a:lvl4pPr>
            <a:lvl5pPr marL="4196973" indent="0">
              <a:buNone/>
              <a:defRPr sz="3700" b="1"/>
            </a:lvl5pPr>
            <a:lvl6pPr marL="5246216" indent="0">
              <a:buNone/>
              <a:defRPr sz="3700" b="1"/>
            </a:lvl6pPr>
            <a:lvl7pPr marL="6295459" indent="0">
              <a:buNone/>
              <a:defRPr sz="3700" b="1"/>
            </a:lvl7pPr>
            <a:lvl8pPr marL="7344702" indent="0">
              <a:buNone/>
              <a:defRPr sz="3700" b="1"/>
            </a:lvl8pPr>
            <a:lvl9pPr marL="8393945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682033" y="6850856"/>
            <a:ext cx="6684366" cy="12446557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7" y="860108"/>
            <a:ext cx="4975206" cy="366045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2487" y="860109"/>
            <a:ext cx="8453912" cy="18437306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6127" y="4520566"/>
            <a:ext cx="4975206" cy="14776849"/>
          </a:xfrm>
        </p:spPr>
        <p:txBody>
          <a:bodyPr/>
          <a:lstStyle>
            <a:lvl1pPr marL="0" indent="0">
              <a:buNone/>
              <a:defRPr sz="3200"/>
            </a:lvl1pPr>
            <a:lvl2pPr marL="1049243" indent="0">
              <a:buNone/>
              <a:defRPr sz="2800"/>
            </a:lvl2pPr>
            <a:lvl3pPr marL="2098486" indent="0">
              <a:buNone/>
              <a:defRPr sz="2300"/>
            </a:lvl3pPr>
            <a:lvl4pPr marL="3147729" indent="0">
              <a:buNone/>
              <a:defRPr sz="2100"/>
            </a:lvl4pPr>
            <a:lvl5pPr marL="4196973" indent="0">
              <a:buNone/>
              <a:defRPr sz="2100"/>
            </a:lvl5pPr>
            <a:lvl6pPr marL="5246216" indent="0">
              <a:buNone/>
              <a:defRPr sz="2100"/>
            </a:lvl6pPr>
            <a:lvl7pPr marL="6295459" indent="0">
              <a:buNone/>
              <a:defRPr sz="2100"/>
            </a:lvl7pPr>
            <a:lvl8pPr marL="7344702" indent="0">
              <a:buNone/>
              <a:defRPr sz="2100"/>
            </a:lvl8pPr>
            <a:lvl9pPr marL="8393945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4121" y="15121890"/>
            <a:ext cx="9073515" cy="1785225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64121" y="1930242"/>
            <a:ext cx="9073515" cy="12961620"/>
          </a:xfrm>
        </p:spPr>
        <p:txBody>
          <a:bodyPr/>
          <a:lstStyle>
            <a:lvl1pPr marL="0" indent="0">
              <a:buNone/>
              <a:defRPr sz="7300"/>
            </a:lvl1pPr>
            <a:lvl2pPr marL="1049243" indent="0">
              <a:buNone/>
              <a:defRPr sz="6400"/>
            </a:lvl2pPr>
            <a:lvl3pPr marL="2098486" indent="0">
              <a:buNone/>
              <a:defRPr sz="5500"/>
            </a:lvl3pPr>
            <a:lvl4pPr marL="3147729" indent="0">
              <a:buNone/>
              <a:defRPr sz="4600"/>
            </a:lvl4pPr>
            <a:lvl5pPr marL="4196973" indent="0">
              <a:buNone/>
              <a:defRPr sz="4600"/>
            </a:lvl5pPr>
            <a:lvl6pPr marL="5246216" indent="0">
              <a:buNone/>
              <a:defRPr sz="4600"/>
            </a:lvl6pPr>
            <a:lvl7pPr marL="6295459" indent="0">
              <a:buNone/>
              <a:defRPr sz="4600"/>
            </a:lvl7pPr>
            <a:lvl8pPr marL="7344702" indent="0">
              <a:buNone/>
              <a:defRPr sz="4600"/>
            </a:lvl8pPr>
            <a:lvl9pPr marL="8393945" indent="0">
              <a:buNone/>
              <a:defRPr sz="4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964121" y="16907115"/>
            <a:ext cx="9073515" cy="2535316"/>
          </a:xfrm>
        </p:spPr>
        <p:txBody>
          <a:bodyPr/>
          <a:lstStyle>
            <a:lvl1pPr marL="0" indent="0">
              <a:buNone/>
              <a:defRPr sz="3200"/>
            </a:lvl1pPr>
            <a:lvl2pPr marL="1049243" indent="0">
              <a:buNone/>
              <a:defRPr sz="2800"/>
            </a:lvl2pPr>
            <a:lvl3pPr marL="2098486" indent="0">
              <a:buNone/>
              <a:defRPr sz="2300"/>
            </a:lvl3pPr>
            <a:lvl4pPr marL="3147729" indent="0">
              <a:buNone/>
              <a:defRPr sz="2100"/>
            </a:lvl4pPr>
            <a:lvl5pPr marL="4196973" indent="0">
              <a:buNone/>
              <a:defRPr sz="2100"/>
            </a:lvl5pPr>
            <a:lvl6pPr marL="5246216" indent="0">
              <a:buNone/>
              <a:defRPr sz="2100"/>
            </a:lvl6pPr>
            <a:lvl7pPr marL="6295459" indent="0">
              <a:buNone/>
              <a:defRPr sz="2100"/>
            </a:lvl7pPr>
            <a:lvl8pPr marL="7344702" indent="0">
              <a:buNone/>
              <a:defRPr sz="2100"/>
            </a:lvl8pPr>
            <a:lvl9pPr marL="8393945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Ming暫存\PPT母片\秘書室\ok\母片設計g-內頁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0383" y="0"/>
            <a:ext cx="15193548" cy="21602700"/>
          </a:xfrm>
          <a:prstGeom prst="rect">
            <a:avLst/>
          </a:prstGeom>
          <a:noFill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62666" y="-539910"/>
            <a:ext cx="13610273" cy="3600450"/>
          </a:xfrm>
          <a:prstGeom prst="rect">
            <a:avLst/>
          </a:prstGeom>
        </p:spPr>
        <p:txBody>
          <a:bodyPr vert="horz" lIns="209849" tIns="104924" rIns="209849" bIns="104924" rtlCol="0" anchor="ctr">
            <a:normAutofit/>
          </a:bodyPr>
          <a:lstStyle/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4145" y="3576150"/>
            <a:ext cx="13610273" cy="14256784"/>
          </a:xfrm>
          <a:prstGeom prst="rect">
            <a:avLst/>
          </a:prstGeom>
        </p:spPr>
        <p:txBody>
          <a:bodyPr vert="horz" lIns="209849" tIns="104924" rIns="209849" bIns="104924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6127" y="20022504"/>
            <a:ext cx="3528589" cy="1150144"/>
          </a:xfrm>
          <a:prstGeom prst="rect">
            <a:avLst/>
          </a:prstGeom>
        </p:spPr>
        <p:txBody>
          <a:bodyPr vert="horz" lIns="209849" tIns="104924" rIns="209849" bIns="104924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13210-E6D3-490F-9D68-DE03C7E7060C}" type="datetimeFigureOut">
              <a:rPr lang="zh-TW" altLang="en-US" smtClean="0"/>
              <a:pPr/>
              <a:t>2016/8/4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166863" y="20022504"/>
            <a:ext cx="4788800" cy="1150144"/>
          </a:xfrm>
          <a:prstGeom prst="rect">
            <a:avLst/>
          </a:prstGeom>
        </p:spPr>
        <p:txBody>
          <a:bodyPr vert="horz" lIns="209849" tIns="104924" rIns="209849" bIns="104924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416144" y="20022504"/>
            <a:ext cx="3528589" cy="1150144"/>
          </a:xfrm>
          <a:prstGeom prst="rect">
            <a:avLst/>
          </a:prstGeom>
        </p:spPr>
        <p:txBody>
          <a:bodyPr vert="horz" lIns="209849" tIns="104924" rIns="209849" bIns="104924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D691-7C11-4686-89B2-CFD0005A8B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98486" rtl="0" eaLnBrk="1" latinLnBrk="0" hangingPunct="1">
        <a:spcBef>
          <a:spcPct val="0"/>
        </a:spcBef>
        <a:buNone/>
        <a:defRPr sz="78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786933" indent="-786933" algn="l" defTabSz="2098486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1705020" indent="-655777" algn="l" defTabSz="2098486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2623108" indent="-524622" algn="l" defTabSz="209848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3672351" indent="-524622" algn="l" defTabSz="2098486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4721594" indent="-524622" algn="l" defTabSz="2098486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5770837" indent="-524622" algn="l" defTabSz="2098486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20080" indent="-524622" algn="l" defTabSz="2098486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69324" indent="-524622" algn="l" defTabSz="2098486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18567" indent="-524622" algn="l" defTabSz="2098486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98486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9243" algn="l" defTabSz="2098486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98486" algn="l" defTabSz="2098486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47729" algn="l" defTabSz="2098486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96973" algn="l" defTabSz="2098486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46216" algn="l" defTabSz="2098486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95459" algn="l" defTabSz="2098486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44702" algn="l" defTabSz="2098486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93945" algn="l" defTabSz="2098486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40582" y="216174"/>
            <a:ext cx="13897544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sz="6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高雄</a:t>
            </a:r>
            <a:r>
              <a:rPr lang="zh-TW" altLang="zh-TW" sz="6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醫學大學</a:t>
            </a:r>
            <a:r>
              <a:rPr lang="en-US" altLang="zh-TW" sz="6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zh-TW" sz="6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學年度第</a:t>
            </a:r>
            <a:r>
              <a:rPr lang="en-US" altLang="zh-TW" sz="6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6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學期牙醫學</a:t>
            </a:r>
            <a:r>
              <a:rPr lang="zh-TW" altLang="zh-TW" sz="6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en-US" altLang="zh-TW" sz="6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6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碩士</a:t>
            </a:r>
            <a:r>
              <a:rPr lang="zh-TW" altLang="zh-TW" sz="6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班推廣教育學分</a:t>
            </a:r>
            <a:r>
              <a:rPr lang="zh-TW" altLang="zh-TW" sz="6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班招生</a:t>
            </a:r>
            <a:r>
              <a:rPr lang="zh-TW" altLang="zh-TW" sz="6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簡章</a:t>
            </a:r>
            <a:r>
              <a:rPr lang="zh-TW" altLang="zh-TW" sz="6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6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71586" y="2808462"/>
            <a:ext cx="15194111" cy="18578064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zh-TW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、招生對象：</a:t>
            </a:r>
            <a:r>
              <a:rPr lang="en-US" altLang="zh-TW" sz="2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國內外牙醫學系畢業或同等學力。</a:t>
            </a:r>
          </a:p>
          <a:p>
            <a:r>
              <a:rPr lang="zh-TW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2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領有牙醫師執照且仍執業者。</a:t>
            </a:r>
          </a:p>
          <a:p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二</a:t>
            </a:r>
            <a:r>
              <a:rPr lang="zh-TW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、開課科目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42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4246"/>
            <a:ext cx="1885468" cy="2144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10031"/>
              </p:ext>
            </p:extLst>
          </p:nvPr>
        </p:nvGraphicFramePr>
        <p:xfrm>
          <a:off x="942734" y="4464646"/>
          <a:ext cx="13819328" cy="3324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68627"/>
                <a:gridCol w="1063025"/>
                <a:gridCol w="4272062"/>
                <a:gridCol w="1712819"/>
                <a:gridCol w="1397127"/>
                <a:gridCol w="1405668"/>
              </a:tblGrid>
              <a:tr h="69311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課程名稱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學分數</a:t>
                      </a:r>
                      <a:endParaRPr lang="zh-TW" sz="1700" b="1" kern="10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上課時間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969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主負責</a:t>
                      </a:r>
                    </a:p>
                    <a:p>
                      <a:pPr indent="-5969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教師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上課地點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備註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308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牙周病學特論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09/18</a:t>
                      </a:r>
                      <a:r>
                        <a:rPr lang="zh-TW" sz="2000" b="1" kern="1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～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1/8  </a:t>
                      </a: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星期日 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08:30~10:10 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吳逸民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國研大樓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一年級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871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牙周補綴學治療計畫特論（</a:t>
                      </a:r>
                      <a:r>
                        <a:rPr lang="en-US" sz="22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I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endParaRPr lang="zh-TW" sz="2000" b="1" kern="10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09/18</a:t>
                      </a:r>
                      <a:r>
                        <a:rPr lang="zh-TW" sz="2000" b="1" kern="1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～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1/8  </a:t>
                      </a: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星期日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10:20~12:00 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王震乾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國研大樓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一年級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49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咬合學特論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09/18</a:t>
                      </a:r>
                      <a:r>
                        <a:rPr lang="zh-TW" sz="2000" b="1" kern="1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～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1/8  </a:t>
                      </a:r>
                      <a:r>
                        <a:rPr lang="zh-TW" sz="2000" b="1" kern="1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星期日</a:t>
                      </a:r>
                      <a:r>
                        <a:rPr lang="en-US" altLang="zh-TW" sz="2000" b="1" kern="1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lang="en-US" sz="2000" b="1" kern="100" dirty="0" smtClean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13:30~17:00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洪純正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C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國研大樓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33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一年級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39" y="7923829"/>
            <a:ext cx="14474031" cy="11521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112</Words>
  <Application>Microsoft Office PowerPoint</Application>
  <PresentationFormat>自訂</PresentationFormat>
  <Paragraphs>29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高雄醫學大學105學年度第1學期牙醫學系 碩士班推廣教育學分班招生簡章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44</cp:revision>
  <cp:lastPrinted>2016-07-14T01:52:45Z</cp:lastPrinted>
  <dcterms:created xsi:type="dcterms:W3CDTF">2013-02-21T02:31:33Z</dcterms:created>
  <dcterms:modified xsi:type="dcterms:W3CDTF">2016-08-04T03:00:20Z</dcterms:modified>
</cp:coreProperties>
</file>